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9906000" cy="6858000" type="A4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446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5A0655-49AA-42AA-A25A-3C67840BC0D4}" type="doc">
      <dgm:prSet loTypeId="urn:microsoft.com/office/officeart/2005/8/layout/gear1" loCatId="cycle" qsTypeId="urn:microsoft.com/office/officeart/2005/8/quickstyle/simple1" qsCatId="simple" csTypeId="urn:microsoft.com/office/officeart/2005/8/colors/colorful4" csCatId="colorful" phldr="1"/>
      <dgm:spPr/>
    </dgm:pt>
    <dgm:pt modelId="{54E885B5-F3FF-476C-AE03-60D91E7E874D}">
      <dgm:prSet phldrT="[Tekst]" custT="1"/>
      <dgm:spPr>
        <a:solidFill>
          <a:srgbClr val="E36B20"/>
        </a:solidFill>
        <a:ln>
          <a:noFill/>
        </a:ln>
      </dgm:spPr>
      <dgm:t>
        <a:bodyPr/>
        <a:lstStyle/>
        <a:p>
          <a:r>
            <a:rPr lang="da-DK" sz="1400" b="1" dirty="0">
              <a:solidFill>
                <a:schemeClr val="bg1"/>
              </a:solidFill>
            </a:rPr>
            <a:t>Dødsfaldssum:</a:t>
          </a:r>
        </a:p>
        <a:p>
          <a:r>
            <a:rPr lang="da-DK" sz="1400" dirty="0"/>
            <a:t>0, 300.000, 600.000, 900.000 eller 1.200.000 kr.</a:t>
          </a:r>
        </a:p>
      </dgm:t>
    </dgm:pt>
    <dgm:pt modelId="{4061CC95-9C57-4209-AF79-CF46CBCA430A}" type="parTrans" cxnId="{DF7F64DC-F827-4C06-A206-C0EC927DCE29}">
      <dgm:prSet/>
      <dgm:spPr/>
      <dgm:t>
        <a:bodyPr/>
        <a:lstStyle/>
        <a:p>
          <a:endParaRPr lang="da-DK"/>
        </a:p>
      </dgm:t>
    </dgm:pt>
    <dgm:pt modelId="{F4EA79B2-C5A6-4AAA-999B-596C89B7F209}" type="sibTrans" cxnId="{DF7F64DC-F827-4C06-A206-C0EC927DCE29}">
      <dgm:prSet/>
      <dgm:spPr>
        <a:solidFill>
          <a:srgbClr val="E36B20"/>
        </a:solidFill>
      </dgm:spPr>
      <dgm:t>
        <a:bodyPr/>
        <a:lstStyle/>
        <a:p>
          <a:endParaRPr lang="da-DK"/>
        </a:p>
      </dgm:t>
    </dgm:pt>
    <dgm:pt modelId="{EF0899FD-25A4-4365-8E2F-95589CB607B4}">
      <dgm:prSet phldrT="[Tekst]" custT="1"/>
      <dgm:spPr>
        <a:solidFill>
          <a:srgbClr val="E3000F"/>
        </a:solidFill>
        <a:ln>
          <a:noFill/>
        </a:ln>
      </dgm:spPr>
      <dgm:t>
        <a:bodyPr/>
        <a:lstStyle/>
        <a:p>
          <a:r>
            <a:rPr lang="da-DK" sz="1400" b="1" dirty="0">
              <a:solidFill>
                <a:schemeClr val="bg1"/>
              </a:solidFill>
            </a:rPr>
            <a:t>Kritisk sygdom: </a:t>
          </a:r>
        </a:p>
        <a:p>
          <a:r>
            <a:rPr lang="da-DK" sz="1400" dirty="0">
              <a:solidFill>
                <a:schemeClr val="bg1"/>
              </a:solidFill>
            </a:rPr>
            <a:t>0, 50.000, 100.000, 150.000 eller 250.000 kr.</a:t>
          </a:r>
        </a:p>
      </dgm:t>
    </dgm:pt>
    <dgm:pt modelId="{C7DC26F5-DA79-4ED9-8637-43760B9E7C9E}" type="parTrans" cxnId="{7B6FB88F-4946-4676-9A32-D931A9F98E6E}">
      <dgm:prSet/>
      <dgm:spPr/>
      <dgm:t>
        <a:bodyPr/>
        <a:lstStyle/>
        <a:p>
          <a:endParaRPr lang="da-DK"/>
        </a:p>
      </dgm:t>
    </dgm:pt>
    <dgm:pt modelId="{937AF987-8850-408B-ABBA-B29D625F3DA6}" type="sibTrans" cxnId="{7B6FB88F-4946-4676-9A32-D931A9F98E6E}">
      <dgm:prSet/>
      <dgm:spPr>
        <a:solidFill>
          <a:srgbClr val="E3000F"/>
        </a:solidFill>
      </dgm:spPr>
      <dgm:t>
        <a:bodyPr/>
        <a:lstStyle/>
        <a:p>
          <a:endParaRPr lang="da-DK"/>
        </a:p>
      </dgm:t>
    </dgm:pt>
    <dgm:pt modelId="{F133AFA1-65C6-4413-B3D2-69619EAA9771}">
      <dgm:prSet phldrT="[Tekst]" custT="1"/>
      <dgm:spPr>
        <a:solidFill>
          <a:srgbClr val="155863"/>
        </a:solidFill>
        <a:ln>
          <a:noFill/>
        </a:ln>
      </dgm:spPr>
      <dgm:t>
        <a:bodyPr/>
        <a:lstStyle/>
        <a:p>
          <a:r>
            <a:rPr lang="da-DK" sz="1400" b="1" dirty="0"/>
            <a:t>Tab af erhvervsevne: </a:t>
          </a:r>
        </a:p>
        <a:p>
          <a:r>
            <a:rPr lang="da-DK" sz="1400" dirty="0"/>
            <a:t>100.000, 150.000 eller 250.000 kr.</a:t>
          </a:r>
        </a:p>
      </dgm:t>
    </dgm:pt>
    <dgm:pt modelId="{83017E25-DF35-4AD3-BEA8-EAF56BC45465}" type="sibTrans" cxnId="{F74F0493-7A86-40C9-ABBF-2A9EBE126E41}">
      <dgm:prSet/>
      <dgm:spPr>
        <a:solidFill>
          <a:srgbClr val="155863"/>
        </a:solidFill>
      </dgm:spPr>
      <dgm:t>
        <a:bodyPr/>
        <a:lstStyle/>
        <a:p>
          <a:endParaRPr lang="da-DK"/>
        </a:p>
      </dgm:t>
    </dgm:pt>
    <dgm:pt modelId="{8BEC677D-9172-47B6-A94E-8E968C84AE78}" type="parTrans" cxnId="{F74F0493-7A86-40C9-ABBF-2A9EBE126E41}">
      <dgm:prSet/>
      <dgm:spPr/>
      <dgm:t>
        <a:bodyPr/>
        <a:lstStyle/>
        <a:p>
          <a:endParaRPr lang="da-DK"/>
        </a:p>
      </dgm:t>
    </dgm:pt>
    <dgm:pt modelId="{3FFD01EC-55BC-43E9-BC53-5AA380C837FE}" type="pres">
      <dgm:prSet presAssocID="{795A0655-49AA-42AA-A25A-3C67840BC0D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FEE1273-8986-4377-8A76-84384CDCED7A}" type="pres">
      <dgm:prSet presAssocID="{F133AFA1-65C6-4413-B3D2-69619EAA9771}" presName="gear1" presStyleLbl="node1" presStyleIdx="0" presStyleCnt="3" custLinFactNeighborX="-30577" custLinFactNeighborY="-14529">
        <dgm:presLayoutVars>
          <dgm:chMax val="1"/>
          <dgm:bulletEnabled val="1"/>
        </dgm:presLayoutVars>
      </dgm:prSet>
      <dgm:spPr/>
    </dgm:pt>
    <dgm:pt modelId="{E2974180-B753-406C-810B-503FAB622E82}" type="pres">
      <dgm:prSet presAssocID="{F133AFA1-65C6-4413-B3D2-69619EAA9771}" presName="gear1srcNode" presStyleLbl="node1" presStyleIdx="0" presStyleCnt="3"/>
      <dgm:spPr/>
    </dgm:pt>
    <dgm:pt modelId="{03781017-B0A9-4B70-9B7F-FD30E0B5D694}" type="pres">
      <dgm:prSet presAssocID="{F133AFA1-65C6-4413-B3D2-69619EAA9771}" presName="gear1dstNode" presStyleLbl="node1" presStyleIdx="0" presStyleCnt="3"/>
      <dgm:spPr/>
    </dgm:pt>
    <dgm:pt modelId="{BB30EC76-6F0C-479E-BE83-902CF7D6B19E}" type="pres">
      <dgm:prSet presAssocID="{54E885B5-F3FF-476C-AE03-60D91E7E874D}" presName="gear2" presStyleLbl="node1" presStyleIdx="1" presStyleCnt="3" custScaleX="153215" custScaleY="153215" custLinFactNeighborX="-56714" custLinFactNeighborY="-28559">
        <dgm:presLayoutVars>
          <dgm:chMax val="1"/>
          <dgm:bulletEnabled val="1"/>
        </dgm:presLayoutVars>
      </dgm:prSet>
      <dgm:spPr/>
    </dgm:pt>
    <dgm:pt modelId="{50AD3914-786E-4AE7-91E8-D3A047B605B5}" type="pres">
      <dgm:prSet presAssocID="{54E885B5-F3FF-476C-AE03-60D91E7E874D}" presName="gear2srcNode" presStyleLbl="node1" presStyleIdx="1" presStyleCnt="3"/>
      <dgm:spPr/>
    </dgm:pt>
    <dgm:pt modelId="{A38EE8C0-9E3A-4AFE-A173-3300EF7AC9B4}" type="pres">
      <dgm:prSet presAssocID="{54E885B5-F3FF-476C-AE03-60D91E7E874D}" presName="gear2dstNode" presStyleLbl="node1" presStyleIdx="1" presStyleCnt="3"/>
      <dgm:spPr/>
    </dgm:pt>
    <dgm:pt modelId="{87D117C9-C8ED-411C-A9FD-1FB00315062F}" type="pres">
      <dgm:prSet presAssocID="{EF0899FD-25A4-4365-8E2F-95589CB607B4}" presName="gear3" presStyleLbl="node1" presStyleIdx="2" presStyleCnt="3" custScaleX="118434" custScaleY="118434" custLinFactNeighborX="-14308" custLinFactNeighborY="-7238"/>
      <dgm:spPr/>
    </dgm:pt>
    <dgm:pt modelId="{D9641AE9-16A7-4B27-967F-CAF7D06C14EC}" type="pres">
      <dgm:prSet presAssocID="{EF0899FD-25A4-4365-8E2F-95589CB607B4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2BB8B1E7-70CA-4E2D-906C-4C344D1C7229}" type="pres">
      <dgm:prSet presAssocID="{EF0899FD-25A4-4365-8E2F-95589CB607B4}" presName="gear3srcNode" presStyleLbl="node1" presStyleIdx="2" presStyleCnt="3"/>
      <dgm:spPr/>
    </dgm:pt>
    <dgm:pt modelId="{CA7B512E-48A2-4BEC-98B9-3EC3CF1E6F16}" type="pres">
      <dgm:prSet presAssocID="{EF0899FD-25A4-4365-8E2F-95589CB607B4}" presName="gear3dstNode" presStyleLbl="node1" presStyleIdx="2" presStyleCnt="3"/>
      <dgm:spPr/>
    </dgm:pt>
    <dgm:pt modelId="{14B74B07-1431-4881-AF7D-2F7EB0EF54B3}" type="pres">
      <dgm:prSet presAssocID="{83017E25-DF35-4AD3-BEA8-EAF56BC45465}" presName="connector1" presStyleLbl="sibTrans2D1" presStyleIdx="0" presStyleCnt="3" custAng="7325953" custScaleX="103430" custScaleY="101859" custLinFactNeighborX="-29015" custLinFactNeighborY="-10172"/>
      <dgm:spPr/>
    </dgm:pt>
    <dgm:pt modelId="{0CB0267F-F855-4466-83AE-3C25688E6DF9}" type="pres">
      <dgm:prSet presAssocID="{F4EA79B2-C5A6-4AAA-999B-596C89B7F209}" presName="connector2" presStyleLbl="sibTrans2D1" presStyleIdx="1" presStyleCnt="3" custLinFactNeighborX="-63391" custLinFactNeighborY="-31376"/>
      <dgm:spPr/>
    </dgm:pt>
    <dgm:pt modelId="{E1C66CE1-5450-4E32-B119-03B3E3974C58}" type="pres">
      <dgm:prSet presAssocID="{937AF987-8850-408B-ABBA-B29D625F3DA6}" presName="connector3" presStyleLbl="sibTrans2D1" presStyleIdx="2" presStyleCnt="3" custAng="1860331" custScaleX="109297" custScaleY="110624" custLinFactNeighborX="-14465" custLinFactNeighborY="-1608"/>
      <dgm:spPr/>
    </dgm:pt>
  </dgm:ptLst>
  <dgm:cxnLst>
    <dgm:cxn modelId="{3F3CA91E-2D56-4266-8812-F2C7425898BE}" type="presOf" srcId="{F133AFA1-65C6-4413-B3D2-69619EAA9771}" destId="{03781017-B0A9-4B70-9B7F-FD30E0B5D694}" srcOrd="2" destOrd="0" presId="urn:microsoft.com/office/officeart/2005/8/layout/gear1"/>
    <dgm:cxn modelId="{07C15630-F36E-4875-9229-77E088F1D06A}" type="presOf" srcId="{EF0899FD-25A4-4365-8E2F-95589CB607B4}" destId="{D9641AE9-16A7-4B27-967F-CAF7D06C14EC}" srcOrd="1" destOrd="0" presId="urn:microsoft.com/office/officeart/2005/8/layout/gear1"/>
    <dgm:cxn modelId="{2A7A2F5D-AA9F-477C-9A7F-F9C9BF4AE611}" type="presOf" srcId="{EF0899FD-25A4-4365-8E2F-95589CB607B4}" destId="{CA7B512E-48A2-4BEC-98B9-3EC3CF1E6F16}" srcOrd="3" destOrd="0" presId="urn:microsoft.com/office/officeart/2005/8/layout/gear1"/>
    <dgm:cxn modelId="{434F2552-D3DD-471D-87EB-9541094D0600}" type="presOf" srcId="{EF0899FD-25A4-4365-8E2F-95589CB607B4}" destId="{2BB8B1E7-70CA-4E2D-906C-4C344D1C7229}" srcOrd="2" destOrd="0" presId="urn:microsoft.com/office/officeart/2005/8/layout/gear1"/>
    <dgm:cxn modelId="{3C343778-8F28-4100-A0DA-D275B94FFCCF}" type="presOf" srcId="{F4EA79B2-C5A6-4AAA-999B-596C89B7F209}" destId="{0CB0267F-F855-4466-83AE-3C25688E6DF9}" srcOrd="0" destOrd="0" presId="urn:microsoft.com/office/officeart/2005/8/layout/gear1"/>
    <dgm:cxn modelId="{91409C59-C41A-4A00-A009-688A8E79B760}" type="presOf" srcId="{795A0655-49AA-42AA-A25A-3C67840BC0D4}" destId="{3FFD01EC-55BC-43E9-BC53-5AA380C837FE}" srcOrd="0" destOrd="0" presId="urn:microsoft.com/office/officeart/2005/8/layout/gear1"/>
    <dgm:cxn modelId="{2809218C-6AC8-4FCE-A8FF-F30DB7A22878}" type="presOf" srcId="{83017E25-DF35-4AD3-BEA8-EAF56BC45465}" destId="{14B74B07-1431-4881-AF7D-2F7EB0EF54B3}" srcOrd="0" destOrd="0" presId="urn:microsoft.com/office/officeart/2005/8/layout/gear1"/>
    <dgm:cxn modelId="{7B6FB88F-4946-4676-9A32-D931A9F98E6E}" srcId="{795A0655-49AA-42AA-A25A-3C67840BC0D4}" destId="{EF0899FD-25A4-4365-8E2F-95589CB607B4}" srcOrd="2" destOrd="0" parTransId="{C7DC26F5-DA79-4ED9-8637-43760B9E7C9E}" sibTransId="{937AF987-8850-408B-ABBA-B29D625F3DA6}"/>
    <dgm:cxn modelId="{F74F0493-7A86-40C9-ABBF-2A9EBE126E41}" srcId="{795A0655-49AA-42AA-A25A-3C67840BC0D4}" destId="{F133AFA1-65C6-4413-B3D2-69619EAA9771}" srcOrd="0" destOrd="0" parTransId="{8BEC677D-9172-47B6-A94E-8E968C84AE78}" sibTransId="{83017E25-DF35-4AD3-BEA8-EAF56BC45465}"/>
    <dgm:cxn modelId="{7F8239A3-AC25-4360-BC95-24F3EB03873F}" type="presOf" srcId="{F133AFA1-65C6-4413-B3D2-69619EAA9771}" destId="{FFEE1273-8986-4377-8A76-84384CDCED7A}" srcOrd="0" destOrd="0" presId="urn:microsoft.com/office/officeart/2005/8/layout/gear1"/>
    <dgm:cxn modelId="{E6BBAFBC-5C15-439B-B4D2-85256D3FF672}" type="presOf" srcId="{54E885B5-F3FF-476C-AE03-60D91E7E874D}" destId="{BB30EC76-6F0C-479E-BE83-902CF7D6B19E}" srcOrd="0" destOrd="0" presId="urn:microsoft.com/office/officeart/2005/8/layout/gear1"/>
    <dgm:cxn modelId="{EB6124C5-C26F-4753-9227-6EE39CB5C120}" type="presOf" srcId="{F133AFA1-65C6-4413-B3D2-69619EAA9771}" destId="{E2974180-B753-406C-810B-503FAB622E82}" srcOrd="1" destOrd="0" presId="urn:microsoft.com/office/officeart/2005/8/layout/gear1"/>
    <dgm:cxn modelId="{0E3603D7-B16F-42CD-AAB7-9D678D05F843}" type="presOf" srcId="{54E885B5-F3FF-476C-AE03-60D91E7E874D}" destId="{A38EE8C0-9E3A-4AFE-A173-3300EF7AC9B4}" srcOrd="2" destOrd="0" presId="urn:microsoft.com/office/officeart/2005/8/layout/gear1"/>
    <dgm:cxn modelId="{DF7F64DC-F827-4C06-A206-C0EC927DCE29}" srcId="{795A0655-49AA-42AA-A25A-3C67840BC0D4}" destId="{54E885B5-F3FF-476C-AE03-60D91E7E874D}" srcOrd="1" destOrd="0" parTransId="{4061CC95-9C57-4209-AF79-CF46CBCA430A}" sibTransId="{F4EA79B2-C5A6-4AAA-999B-596C89B7F209}"/>
    <dgm:cxn modelId="{6C2554E6-D671-424C-8B9A-DCC0574F5B5B}" type="presOf" srcId="{937AF987-8850-408B-ABBA-B29D625F3DA6}" destId="{E1C66CE1-5450-4E32-B119-03B3E3974C58}" srcOrd="0" destOrd="0" presId="urn:microsoft.com/office/officeart/2005/8/layout/gear1"/>
    <dgm:cxn modelId="{68F5B9E7-23D6-4426-9000-1F4CBA0F1000}" type="presOf" srcId="{54E885B5-F3FF-476C-AE03-60D91E7E874D}" destId="{50AD3914-786E-4AE7-91E8-D3A047B605B5}" srcOrd="1" destOrd="0" presId="urn:microsoft.com/office/officeart/2005/8/layout/gear1"/>
    <dgm:cxn modelId="{6E679EF8-6DD0-480B-BD6A-92D97C198068}" type="presOf" srcId="{EF0899FD-25A4-4365-8E2F-95589CB607B4}" destId="{87D117C9-C8ED-411C-A9FD-1FB00315062F}" srcOrd="0" destOrd="0" presId="urn:microsoft.com/office/officeart/2005/8/layout/gear1"/>
    <dgm:cxn modelId="{402C6ADC-4301-4C13-B716-E4622A854B8E}" type="presParOf" srcId="{3FFD01EC-55BC-43E9-BC53-5AA380C837FE}" destId="{FFEE1273-8986-4377-8A76-84384CDCED7A}" srcOrd="0" destOrd="0" presId="urn:microsoft.com/office/officeart/2005/8/layout/gear1"/>
    <dgm:cxn modelId="{774426A5-F112-48B4-8F9D-5F89609B1F12}" type="presParOf" srcId="{3FFD01EC-55BC-43E9-BC53-5AA380C837FE}" destId="{E2974180-B753-406C-810B-503FAB622E82}" srcOrd="1" destOrd="0" presId="urn:microsoft.com/office/officeart/2005/8/layout/gear1"/>
    <dgm:cxn modelId="{19A84421-DE7D-44A0-B997-E1F5018350C2}" type="presParOf" srcId="{3FFD01EC-55BC-43E9-BC53-5AA380C837FE}" destId="{03781017-B0A9-4B70-9B7F-FD30E0B5D694}" srcOrd="2" destOrd="0" presId="urn:microsoft.com/office/officeart/2005/8/layout/gear1"/>
    <dgm:cxn modelId="{3A1AA3D2-26F7-44D0-AFC2-3112AB4A0571}" type="presParOf" srcId="{3FFD01EC-55BC-43E9-BC53-5AA380C837FE}" destId="{BB30EC76-6F0C-479E-BE83-902CF7D6B19E}" srcOrd="3" destOrd="0" presId="urn:microsoft.com/office/officeart/2005/8/layout/gear1"/>
    <dgm:cxn modelId="{E423A59F-D80C-4F43-8562-655E11039DD1}" type="presParOf" srcId="{3FFD01EC-55BC-43E9-BC53-5AA380C837FE}" destId="{50AD3914-786E-4AE7-91E8-D3A047B605B5}" srcOrd="4" destOrd="0" presId="urn:microsoft.com/office/officeart/2005/8/layout/gear1"/>
    <dgm:cxn modelId="{77987456-13DC-4564-A059-C9AA74D22649}" type="presParOf" srcId="{3FFD01EC-55BC-43E9-BC53-5AA380C837FE}" destId="{A38EE8C0-9E3A-4AFE-A173-3300EF7AC9B4}" srcOrd="5" destOrd="0" presId="urn:microsoft.com/office/officeart/2005/8/layout/gear1"/>
    <dgm:cxn modelId="{2625BD6B-9DB7-4DAF-A1AA-8DE0D3098793}" type="presParOf" srcId="{3FFD01EC-55BC-43E9-BC53-5AA380C837FE}" destId="{87D117C9-C8ED-411C-A9FD-1FB00315062F}" srcOrd="6" destOrd="0" presId="urn:microsoft.com/office/officeart/2005/8/layout/gear1"/>
    <dgm:cxn modelId="{22BBDDA5-3816-4225-802A-A4EBFE426EF3}" type="presParOf" srcId="{3FFD01EC-55BC-43E9-BC53-5AA380C837FE}" destId="{D9641AE9-16A7-4B27-967F-CAF7D06C14EC}" srcOrd="7" destOrd="0" presId="urn:microsoft.com/office/officeart/2005/8/layout/gear1"/>
    <dgm:cxn modelId="{74A16424-1093-4A3B-B71B-B543C21ECD39}" type="presParOf" srcId="{3FFD01EC-55BC-43E9-BC53-5AA380C837FE}" destId="{2BB8B1E7-70CA-4E2D-906C-4C344D1C7229}" srcOrd="8" destOrd="0" presId="urn:microsoft.com/office/officeart/2005/8/layout/gear1"/>
    <dgm:cxn modelId="{8465B902-8ECD-4878-A430-5519DF4A8145}" type="presParOf" srcId="{3FFD01EC-55BC-43E9-BC53-5AA380C837FE}" destId="{CA7B512E-48A2-4BEC-98B9-3EC3CF1E6F16}" srcOrd="9" destOrd="0" presId="urn:microsoft.com/office/officeart/2005/8/layout/gear1"/>
    <dgm:cxn modelId="{C57DD1FF-F674-4B3D-86EF-A74050560BD6}" type="presParOf" srcId="{3FFD01EC-55BC-43E9-BC53-5AA380C837FE}" destId="{14B74B07-1431-4881-AF7D-2F7EB0EF54B3}" srcOrd="10" destOrd="0" presId="urn:microsoft.com/office/officeart/2005/8/layout/gear1"/>
    <dgm:cxn modelId="{38F29A0B-1173-47F7-9691-8A017BA2D8B0}" type="presParOf" srcId="{3FFD01EC-55BC-43E9-BC53-5AA380C837FE}" destId="{0CB0267F-F855-4466-83AE-3C25688E6DF9}" srcOrd="11" destOrd="0" presId="urn:microsoft.com/office/officeart/2005/8/layout/gear1"/>
    <dgm:cxn modelId="{9048690C-E4FD-4847-9BA2-E5CAEE6E076D}" type="presParOf" srcId="{3FFD01EC-55BC-43E9-BC53-5AA380C837FE}" destId="{E1C66CE1-5450-4E32-B119-03B3E3974C5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EE1273-8986-4377-8A76-84384CDCED7A}">
      <dsp:nvSpPr>
        <dsp:cNvPr id="0" name=""/>
        <dsp:cNvSpPr/>
      </dsp:nvSpPr>
      <dsp:spPr>
        <a:xfrm>
          <a:off x="2693102" y="1828057"/>
          <a:ext cx="2563495" cy="2563495"/>
        </a:xfrm>
        <a:prstGeom prst="gear9">
          <a:avLst/>
        </a:prstGeom>
        <a:solidFill>
          <a:srgbClr val="155863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b="1" kern="1200" dirty="0"/>
            <a:t>Tab af erhvervsevne: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100.000, 150.000 eller 250.000 kr.</a:t>
          </a:r>
        </a:p>
      </dsp:txBody>
      <dsp:txXfrm>
        <a:off x="3208479" y="2428543"/>
        <a:ext cx="1532741" cy="1317690"/>
      </dsp:txXfrm>
    </dsp:sp>
    <dsp:sp modelId="{BB30EC76-6F0C-479E-BE83-902CF7D6B19E}">
      <dsp:nvSpPr>
        <dsp:cNvPr id="0" name=""/>
        <dsp:cNvSpPr/>
      </dsp:nvSpPr>
      <dsp:spPr>
        <a:xfrm>
          <a:off x="432041" y="566088"/>
          <a:ext cx="2856479" cy="2856479"/>
        </a:xfrm>
        <a:prstGeom prst="gear6">
          <a:avLst/>
        </a:prstGeom>
        <a:solidFill>
          <a:srgbClr val="E36B2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b="1" kern="1200" dirty="0">
              <a:solidFill>
                <a:schemeClr val="bg1"/>
              </a:solidFill>
            </a:rPr>
            <a:t>Dødsfaldssum: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0, 300.000, 600.000, 900.000 eller 1.200.000 kr.</a:t>
          </a:r>
        </a:p>
      </dsp:txBody>
      <dsp:txXfrm>
        <a:off x="1151168" y="1289562"/>
        <a:ext cx="1418225" cy="1409531"/>
      </dsp:txXfrm>
    </dsp:sp>
    <dsp:sp modelId="{87D117C9-C8ED-411C-A9FD-1FB00315062F}">
      <dsp:nvSpPr>
        <dsp:cNvPr id="0" name=""/>
        <dsp:cNvSpPr/>
      </dsp:nvSpPr>
      <dsp:spPr>
        <a:xfrm rot="20700000">
          <a:off x="2541216" y="140006"/>
          <a:ext cx="2163424" cy="2163424"/>
        </a:xfrm>
        <a:prstGeom prst="gear6">
          <a:avLst/>
        </a:prstGeom>
        <a:solidFill>
          <a:srgbClr val="E3000F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b="1" kern="1200" dirty="0">
              <a:solidFill>
                <a:schemeClr val="bg1"/>
              </a:solidFill>
            </a:rPr>
            <a:t>Kritisk sygdom: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>
              <a:solidFill>
                <a:schemeClr val="bg1"/>
              </a:solidFill>
            </a:rPr>
            <a:t>0, 50.000, 100.000, 150.000 eller 250.000 kr.</a:t>
          </a:r>
        </a:p>
      </dsp:txBody>
      <dsp:txXfrm rot="-20700000">
        <a:off x="3015718" y="614508"/>
        <a:ext cx="1214419" cy="1214419"/>
      </dsp:txXfrm>
    </dsp:sp>
    <dsp:sp modelId="{14B74B07-1431-4881-AF7D-2F7EB0EF54B3}">
      <dsp:nvSpPr>
        <dsp:cNvPr id="0" name=""/>
        <dsp:cNvSpPr/>
      </dsp:nvSpPr>
      <dsp:spPr>
        <a:xfrm rot="7325953">
          <a:off x="2276643" y="1446473"/>
          <a:ext cx="3393821" cy="3342272"/>
        </a:xfrm>
        <a:prstGeom prst="circularArrow">
          <a:avLst>
            <a:gd name="adj1" fmla="val 4687"/>
            <a:gd name="adj2" fmla="val 299029"/>
            <a:gd name="adj3" fmla="val 2526290"/>
            <a:gd name="adj4" fmla="val 15839637"/>
            <a:gd name="adj5" fmla="val 5469"/>
          </a:avLst>
        </a:prstGeom>
        <a:solidFill>
          <a:srgbClr val="15586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B0267F-F855-4466-83AE-3C25688E6DF9}">
      <dsp:nvSpPr>
        <dsp:cNvPr id="0" name=""/>
        <dsp:cNvSpPr/>
      </dsp:nvSpPr>
      <dsp:spPr>
        <a:xfrm>
          <a:off x="144006" y="432056"/>
          <a:ext cx="2384050" cy="238405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E36B2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C66CE1-5450-4E32-B119-03B3E3974C58}">
      <dsp:nvSpPr>
        <dsp:cNvPr id="0" name=""/>
        <dsp:cNvSpPr/>
      </dsp:nvSpPr>
      <dsp:spPr>
        <a:xfrm rot="1860331">
          <a:off x="2115843" y="-271621"/>
          <a:ext cx="2809464" cy="284357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E3000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F5FC6-46DF-4912-9960-38E937189F4E}" type="datetimeFigureOut">
              <a:rPr lang="da-DK" smtClean="0"/>
              <a:t>15-03-2018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57B27-86BB-4D46-B471-EE53CE3A5C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5182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99331" name="Pladsholder til no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 dirty="0"/>
          </a:p>
        </p:txBody>
      </p:sp>
      <p:sp>
        <p:nvSpPr>
          <p:cNvPr id="104452" name="Pladsholder til dias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CB0D5952-D69C-4D8B-BC8A-A0D62BA1120C}" type="slidenum">
              <a:rPr lang="da-DK" altLang="da-DK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defRPr/>
              </a:pPr>
              <a:t>1</a:t>
            </a:fld>
            <a:endParaRPr lang="da-DK" altLang="da-DK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Pr>
        <a:solidFill>
          <a:srgbClr val="7D130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631825" y="950913"/>
            <a:ext cx="8642350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  <p:pic>
        <p:nvPicPr>
          <p:cNvPr id="5" name="Picture 11" descr="transparent_baggru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5" y="511179"/>
            <a:ext cx="250825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1693" y="1268413"/>
            <a:ext cx="4811713" cy="2952750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Designprincipper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2288" y="4292600"/>
            <a:ext cx="6934200" cy="1752600"/>
          </a:xfrm>
        </p:spPr>
        <p:txBody>
          <a:bodyPr/>
          <a:lstStyle>
            <a:lvl1pPr marL="0" indent="0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Klik for at redigere undertiteltypografien i masteren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31825" y="333379"/>
            <a:ext cx="8642350" cy="7921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E1BA3-4266-4D45-B8AE-8B0A12ED1C96}" type="slidenum">
              <a:rPr lang="da-DK">
                <a:solidFill>
                  <a:srgbClr val="7D1306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40563" y="6013450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14EF73-CCC8-40C5-BB9A-51DF6153E85C}" type="slidenum">
              <a:rPr lang="da-DK">
                <a:solidFill>
                  <a:srgbClr val="7D1306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77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7180307" y="1"/>
            <a:ext cx="2230437" cy="579437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88954" y="1"/>
            <a:ext cx="6538913" cy="579437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277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/>
          </p:nvPr>
        </p:nvSpPr>
        <p:spPr>
          <a:xfrm>
            <a:off x="488949" y="1"/>
            <a:ext cx="8921751" cy="5794375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301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8949" y="3"/>
            <a:ext cx="8915400" cy="120967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abel 2"/>
          <p:cNvSpPr>
            <a:spLocks noGrp="1"/>
          </p:cNvSpPr>
          <p:nvPr>
            <p:ph type="tbl" idx="1"/>
          </p:nvPr>
        </p:nvSpPr>
        <p:spPr>
          <a:xfrm>
            <a:off x="495300" y="1268413"/>
            <a:ext cx="8915400" cy="4525962"/>
          </a:xfrm>
        </p:spPr>
        <p:txBody>
          <a:bodyPr/>
          <a:lstStyle/>
          <a:p>
            <a:pPr lvl="0"/>
            <a:endParaRPr lang="da-DK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639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og clipart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8949" y="3"/>
            <a:ext cx="8915400" cy="120967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half" idx="1"/>
          </p:nvPr>
        </p:nvSpPr>
        <p:spPr>
          <a:xfrm>
            <a:off x="495303" y="1268413"/>
            <a:ext cx="4381501" cy="4525962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multimedieklip 3"/>
          <p:cNvSpPr>
            <a:spLocks noGrp="1"/>
          </p:cNvSpPr>
          <p:nvPr>
            <p:ph type="clipArt" sz="half" idx="2"/>
          </p:nvPr>
        </p:nvSpPr>
        <p:spPr>
          <a:xfrm>
            <a:off x="5029199" y="1268413"/>
            <a:ext cx="4381501" cy="4525962"/>
          </a:xfrm>
        </p:spPr>
        <p:txBody>
          <a:bodyPr/>
          <a:lstStyle/>
          <a:p>
            <a:pPr lvl="0"/>
            <a:endParaRPr lang="da-DK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 dirty="0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208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8949" y="3"/>
            <a:ext cx="8915400" cy="120967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half" idx="1"/>
          </p:nvPr>
        </p:nvSpPr>
        <p:spPr>
          <a:xfrm>
            <a:off x="495303" y="1268413"/>
            <a:ext cx="4381501" cy="4525962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029199" y="1268413"/>
            <a:ext cx="4381501" cy="4525962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 dirty="0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33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62554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8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 dirty="0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73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95303" y="1268413"/>
            <a:ext cx="4381501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029199" y="1268413"/>
            <a:ext cx="4381501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44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503241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18560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376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63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00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20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8949" y="3"/>
            <a:ext cx="8915400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68413"/>
            <a:ext cx="89154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/>
              <a:t>Klik for at redigere teksttypografierne i masteren</a:t>
            </a:r>
          </a:p>
          <a:p>
            <a:pPr lvl="1"/>
            <a:r>
              <a:rPr lang="da-DK" altLang="da-DK" dirty="0"/>
              <a:t>Andet niveau</a:t>
            </a:r>
          </a:p>
          <a:p>
            <a:pPr lvl="2"/>
            <a:r>
              <a:rPr lang="da-DK" altLang="da-DK" dirty="0"/>
              <a:t>Tredje niveau</a:t>
            </a:r>
          </a:p>
          <a:p>
            <a:pPr lvl="3"/>
            <a:r>
              <a:rPr lang="da-DK" altLang="da-DK" dirty="0"/>
              <a:t>Fjerde niveau</a:t>
            </a:r>
          </a:p>
          <a:p>
            <a:pPr lvl="4"/>
            <a:r>
              <a:rPr lang="da-DK" altLang="da-DK" dirty="0"/>
              <a:t>Femte niveau</a:t>
            </a:r>
          </a:p>
        </p:txBody>
      </p:sp>
      <p:pic>
        <p:nvPicPr>
          <p:cNvPr id="1032" name="Picture 10" descr="transparent_baggrund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97" y="5857388"/>
            <a:ext cx="2843590" cy="334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13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7D130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5240A"/>
        </a:buClr>
        <a:buFont typeface="Arial" charset="0"/>
        <a:buChar char="&gt;"/>
        <a:defRPr sz="2000">
          <a:solidFill>
            <a:srgbClr val="7D130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5240A"/>
        </a:buClr>
        <a:buFont typeface="Arial" charset="0"/>
        <a:buChar char="&gt;"/>
        <a:defRPr>
          <a:solidFill>
            <a:srgbClr val="7D130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5240A"/>
        </a:buClr>
        <a:buFont typeface="Arial" charset="0"/>
        <a:buChar char="&gt;"/>
        <a:defRPr>
          <a:solidFill>
            <a:srgbClr val="7D130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5240A"/>
        </a:buClr>
        <a:buFont typeface="Arial" charset="0"/>
        <a:buChar char="&gt;"/>
        <a:defRPr>
          <a:solidFill>
            <a:srgbClr val="7D130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5240A"/>
        </a:buClr>
        <a:buFont typeface="Arial" charset="0"/>
        <a:buChar char="&gt;"/>
        <a:defRPr>
          <a:solidFill>
            <a:srgbClr val="7D130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5240A"/>
        </a:buClr>
        <a:buFont typeface="Arial" charset="0"/>
        <a:buChar char="&gt;"/>
        <a:defRPr>
          <a:solidFill>
            <a:srgbClr val="7D130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5240A"/>
        </a:buClr>
        <a:buFont typeface="Arial" charset="0"/>
        <a:buChar char="&gt;"/>
        <a:defRPr>
          <a:solidFill>
            <a:srgbClr val="7D130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5240A"/>
        </a:buClr>
        <a:buFont typeface="Arial" charset="0"/>
        <a:buChar char="&gt;"/>
        <a:defRPr>
          <a:solidFill>
            <a:srgbClr val="7D1306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3" y="1058634"/>
            <a:ext cx="9905998" cy="4707662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a-DK">
              <a:solidFill>
                <a:srgbClr val="FFFFFF"/>
              </a:solidFill>
            </a:endParaRPr>
          </a:p>
        </p:txBody>
      </p:sp>
      <p:sp>
        <p:nvSpPr>
          <p:cNvPr id="7" name="Rektangel med afrundet, diagonalt hjørne 6"/>
          <p:cNvSpPr/>
          <p:nvPr/>
        </p:nvSpPr>
        <p:spPr>
          <a:xfrm>
            <a:off x="5169024" y="1412776"/>
            <a:ext cx="4176464" cy="3024336"/>
          </a:xfrm>
          <a:prstGeom prst="round2DiagRect">
            <a:avLst/>
          </a:prstGeom>
          <a:solidFill>
            <a:srgbClr val="E3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985838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da-DK" sz="1400" dirty="0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algn="ctr" defTabSz="985838" fontAlgn="base">
              <a:spcBef>
                <a:spcPct val="0"/>
              </a:spcBef>
              <a:spcAft>
                <a:spcPct val="0"/>
              </a:spcAft>
            </a:pPr>
            <a:endParaRPr lang="da-DK" sz="3600" b="1" dirty="0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algn="ctr" defTabSz="985838" fontAlgn="base">
              <a:spcBef>
                <a:spcPct val="0"/>
              </a:spcBef>
              <a:spcAft>
                <a:spcPct val="0"/>
              </a:spcAft>
            </a:pPr>
            <a:r>
              <a:rPr lang="da-DK" sz="3600" b="1" dirty="0">
                <a:solidFill>
                  <a:srgbClr val="FFFFFF"/>
                </a:solidFill>
                <a:cs typeface="Arial" panose="020B0604020202020204" pitchFamily="34" charset="0"/>
              </a:rPr>
              <a:t>Skru op </a:t>
            </a:r>
            <a:r>
              <a:rPr lang="da-DK" sz="4000" b="1" dirty="0">
                <a:solidFill>
                  <a:srgbClr val="FFFFFF"/>
                </a:solidFill>
                <a:cs typeface="Arial" panose="020B0604020202020204" pitchFamily="34" charset="0"/>
              </a:rPr>
              <a:t>og ned for dine</a:t>
            </a:r>
          </a:p>
          <a:p>
            <a:pPr algn="ctr" defTabSz="985838" fontAlgn="base">
              <a:spcBef>
                <a:spcPct val="0"/>
              </a:spcBef>
              <a:spcAft>
                <a:spcPct val="0"/>
              </a:spcAft>
            </a:pPr>
            <a:r>
              <a:rPr lang="da-DK" sz="4000" b="1" dirty="0">
                <a:solidFill>
                  <a:srgbClr val="FFFFFF"/>
                </a:solidFill>
                <a:cs typeface="Arial" panose="020B0604020202020204" pitchFamily="34" charset="0"/>
              </a:rPr>
              <a:t>forsikringer</a:t>
            </a:r>
          </a:p>
          <a:p>
            <a:pPr algn="ctr" defTabSz="985838" fontAlgn="base">
              <a:spcBef>
                <a:spcPct val="0"/>
              </a:spcBef>
              <a:spcAft>
                <a:spcPct val="0"/>
              </a:spcAft>
            </a:pPr>
            <a:endParaRPr lang="da-DK" sz="1400" dirty="0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a-DK" dirty="0">
                <a:solidFill>
                  <a:srgbClr val="FFFFFF"/>
                </a:solidFill>
              </a:rPr>
              <a:t>industrienspension.dk/minside</a:t>
            </a:r>
          </a:p>
          <a:p>
            <a:pPr algn="ctr" fontAlgn="base">
              <a:spcBef>
                <a:spcPct val="0"/>
              </a:spcBef>
            </a:pPr>
            <a:endParaRPr lang="da-DK" sz="1400" dirty="0">
              <a:solidFill>
                <a:srgbClr val="FFFFFF"/>
              </a:solidFill>
            </a:endParaRPr>
          </a:p>
          <a:p>
            <a:pPr algn="ctr" defTabSz="985838" fontAlgn="base">
              <a:spcBef>
                <a:spcPct val="0"/>
              </a:spcBef>
              <a:spcAft>
                <a:spcPct val="0"/>
              </a:spcAft>
            </a:pPr>
            <a:endParaRPr lang="da-DK" sz="1400" dirty="0">
              <a:solidFill>
                <a:srgbClr val="FFFFFF"/>
              </a:solidFill>
            </a:endParaRPr>
          </a:p>
          <a:p>
            <a:pPr algn="ctr" defTabSz="985838" fontAlgn="base">
              <a:spcBef>
                <a:spcPct val="0"/>
              </a:spcBef>
              <a:spcAft>
                <a:spcPct val="0"/>
              </a:spcAft>
            </a:pPr>
            <a:endParaRPr lang="da-DK" sz="1400" dirty="0">
              <a:solidFill>
                <a:srgbClr val="FFFFFF"/>
              </a:solidFill>
            </a:endParaRPr>
          </a:p>
          <a:p>
            <a:pPr algn="ctr" defTabSz="985838" fontAlgn="base">
              <a:spcBef>
                <a:spcPct val="0"/>
              </a:spcBef>
              <a:spcAft>
                <a:spcPct val="0"/>
              </a:spcAft>
            </a:pPr>
            <a:endParaRPr lang="da-DK" sz="1400" dirty="0">
              <a:solidFill>
                <a:srgbClr val="FFFFFF"/>
              </a:solidFill>
            </a:endParaRPr>
          </a:p>
        </p:txBody>
      </p:sp>
      <p:sp>
        <p:nvSpPr>
          <p:cNvPr id="604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>
                <a:solidFill>
                  <a:srgbClr val="FF0000"/>
                </a:solidFill>
              </a:rPr>
              <a:t>Har du den rigtige forsikring?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32443574"/>
              </p:ext>
            </p:extLst>
          </p:nvPr>
        </p:nvGraphicFramePr>
        <p:xfrm>
          <a:off x="416498" y="1196752"/>
          <a:ext cx="7419974" cy="466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462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tandarddesign">
  <a:themeElements>
    <a:clrScheme name="Standarddesign 14">
      <a:dk1>
        <a:srgbClr val="7D1306"/>
      </a:dk1>
      <a:lt1>
        <a:srgbClr val="FFFFFF"/>
      </a:lt1>
      <a:dk2>
        <a:srgbClr val="D5240A"/>
      </a:dk2>
      <a:lt2>
        <a:srgbClr val="808080"/>
      </a:lt2>
      <a:accent1>
        <a:srgbClr val="91BB01"/>
      </a:accent1>
      <a:accent2>
        <a:srgbClr val="618306"/>
      </a:accent2>
      <a:accent3>
        <a:srgbClr val="FFFFFF"/>
      </a:accent3>
      <a:accent4>
        <a:srgbClr val="6A0E04"/>
      </a:accent4>
      <a:accent5>
        <a:srgbClr val="C7DAAA"/>
      </a:accent5>
      <a:accent6>
        <a:srgbClr val="577605"/>
      </a:accent6>
      <a:hlink>
        <a:srgbClr val="E06100"/>
      </a:hlink>
      <a:folHlink>
        <a:srgbClr val="15586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7D1306"/>
        </a:dk1>
        <a:lt1>
          <a:srgbClr val="FFFFFF"/>
        </a:lt1>
        <a:dk2>
          <a:srgbClr val="D5240A"/>
        </a:dk2>
        <a:lt2>
          <a:srgbClr val="808080"/>
        </a:lt2>
        <a:accent1>
          <a:srgbClr val="F8D5CD"/>
        </a:accent1>
        <a:accent2>
          <a:srgbClr val="E06100"/>
        </a:accent2>
        <a:accent3>
          <a:srgbClr val="FFFFFF"/>
        </a:accent3>
        <a:accent4>
          <a:srgbClr val="6A0E04"/>
        </a:accent4>
        <a:accent5>
          <a:srgbClr val="FBE7E3"/>
        </a:accent5>
        <a:accent6>
          <a:srgbClr val="CB5700"/>
        </a:accent6>
        <a:hlink>
          <a:srgbClr val="237894"/>
        </a:hlink>
        <a:folHlink>
          <a:srgbClr val="729D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7D1306"/>
        </a:dk1>
        <a:lt1>
          <a:srgbClr val="FFFFFF"/>
        </a:lt1>
        <a:dk2>
          <a:srgbClr val="D5240A"/>
        </a:dk2>
        <a:lt2>
          <a:srgbClr val="808080"/>
        </a:lt2>
        <a:accent1>
          <a:srgbClr val="91BB01"/>
        </a:accent1>
        <a:accent2>
          <a:srgbClr val="618306"/>
        </a:accent2>
        <a:accent3>
          <a:srgbClr val="FFFFFF"/>
        </a:accent3>
        <a:accent4>
          <a:srgbClr val="6A0E04"/>
        </a:accent4>
        <a:accent5>
          <a:srgbClr val="C7DAAA"/>
        </a:accent5>
        <a:accent6>
          <a:srgbClr val="577605"/>
        </a:accent6>
        <a:hlink>
          <a:srgbClr val="E06100"/>
        </a:hlink>
        <a:folHlink>
          <a:srgbClr val="15586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57</Words>
  <Application>Microsoft Office PowerPoint</Application>
  <PresentationFormat>A4-papir (210 x 297 mm)</PresentationFormat>
  <Paragraphs>16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Standarddesign</vt:lpstr>
      <vt:lpstr>Har du den rigtige forsikring?</vt:lpstr>
    </vt:vector>
  </TitlesOfParts>
  <Company>Industriens Pension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Maja Plesner</dc:creator>
  <cp:lastModifiedBy>Helle Merete Nielsen</cp:lastModifiedBy>
  <cp:revision>7</cp:revision>
  <dcterms:created xsi:type="dcterms:W3CDTF">2014-11-07T11:29:54Z</dcterms:created>
  <dcterms:modified xsi:type="dcterms:W3CDTF">2018-03-15T11:24:28Z</dcterms:modified>
</cp:coreProperties>
</file>