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906000" cy="6858000" type="A4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428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F5FC6-46DF-4912-9960-38E937189F4E}" type="datetimeFigureOut">
              <a:rPr lang="da-DK" smtClean="0"/>
              <a:t>07-11-2014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57B27-86BB-4D46-B471-EE53CE3A5C1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5182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Pr>
        <a:solidFill>
          <a:srgbClr val="7D130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631825" y="950913"/>
            <a:ext cx="8642350" cy="1587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  <p:pic>
        <p:nvPicPr>
          <p:cNvPr id="5" name="Picture 11" descr="transparent_baggru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525" y="511179"/>
            <a:ext cx="2508250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1693" y="1268413"/>
            <a:ext cx="4811713" cy="2952750"/>
          </a:xfrm>
        </p:spPr>
        <p:txBody>
          <a:bodyPr anchor="b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Designprincipper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2288" y="4292600"/>
            <a:ext cx="6934200" cy="1752600"/>
          </a:xfrm>
        </p:spPr>
        <p:txBody>
          <a:bodyPr/>
          <a:lstStyle>
            <a:lvl1pPr marL="0" indent="0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smtClean="0"/>
              <a:t>Klik for at redigere undertiteltypografien i masteren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31825" y="333379"/>
            <a:ext cx="8642350" cy="79216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6350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EE1BA3-4266-4D45-B8AE-8B0A12ED1C96}" type="slidenum">
              <a:rPr lang="da-DK">
                <a:solidFill>
                  <a:srgbClr val="7D1306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31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040563" y="6013450"/>
            <a:ext cx="23114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14EF73-CCC8-40C5-BB9A-51DF6153E85C}" type="slidenum">
              <a:rPr lang="da-DK">
                <a:solidFill>
                  <a:srgbClr val="7D1306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77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7180307" y="1"/>
            <a:ext cx="2230437" cy="579437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88954" y="1"/>
            <a:ext cx="6538913" cy="57943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277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/>
          </p:nvPr>
        </p:nvSpPr>
        <p:spPr>
          <a:xfrm>
            <a:off x="488949" y="1"/>
            <a:ext cx="8921751" cy="5794375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301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949" y="3"/>
            <a:ext cx="8915400" cy="120967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495300" y="1268413"/>
            <a:ext cx="8915400" cy="4525962"/>
          </a:xfrm>
        </p:spPr>
        <p:txBody>
          <a:bodyPr/>
          <a:lstStyle/>
          <a:p>
            <a:pPr lvl="0"/>
            <a:endParaRPr lang="da-DK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639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og clipart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949" y="3"/>
            <a:ext cx="8915400" cy="120967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495303" y="1268413"/>
            <a:ext cx="4381501" cy="452596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multimedieklip 3"/>
          <p:cNvSpPr>
            <a:spLocks noGrp="1"/>
          </p:cNvSpPr>
          <p:nvPr>
            <p:ph type="clipArt" sz="half" idx="2"/>
          </p:nvPr>
        </p:nvSpPr>
        <p:spPr>
          <a:xfrm>
            <a:off x="5029199" y="1268413"/>
            <a:ext cx="4381501" cy="4525962"/>
          </a:xfrm>
        </p:spPr>
        <p:txBody>
          <a:bodyPr/>
          <a:lstStyle/>
          <a:p>
            <a:pPr lvl="0"/>
            <a:endParaRPr lang="da-DK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 dirty="0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208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949" y="3"/>
            <a:ext cx="8915400" cy="120967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495303" y="1268413"/>
            <a:ext cx="4381501" cy="452596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29199" y="1268413"/>
            <a:ext cx="4381501" cy="4525962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 dirty="0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339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25547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8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dirty="0" smtClean="0"/>
              <a:t>Klik for at redigere i master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 dirty="0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730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95303" y="1268413"/>
            <a:ext cx="4381501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5029199" y="1268413"/>
            <a:ext cx="4381501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443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5600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376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632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873499" y="273052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009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88951" y="5876925"/>
            <a:ext cx="89281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7D130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205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8949" y="3"/>
            <a:ext cx="8915400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68413"/>
            <a:ext cx="89154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Klik for at redigere teksttypografierne i masteren</a:t>
            </a:r>
          </a:p>
          <a:p>
            <a:pPr lvl="1"/>
            <a:r>
              <a:rPr lang="da-DK" altLang="da-DK" dirty="0" smtClean="0"/>
              <a:t>Andet niveau</a:t>
            </a:r>
          </a:p>
          <a:p>
            <a:pPr lvl="2"/>
            <a:r>
              <a:rPr lang="da-DK" altLang="da-DK" dirty="0" smtClean="0"/>
              <a:t>Tredje niveau</a:t>
            </a:r>
          </a:p>
          <a:p>
            <a:pPr lvl="3"/>
            <a:r>
              <a:rPr lang="da-DK" altLang="da-DK" dirty="0" smtClean="0"/>
              <a:t>Fjerde niveau</a:t>
            </a:r>
          </a:p>
          <a:p>
            <a:pPr lvl="4"/>
            <a:r>
              <a:rPr lang="da-DK" altLang="da-DK" dirty="0" smtClean="0"/>
              <a:t>Femte niveau</a:t>
            </a:r>
          </a:p>
        </p:txBody>
      </p:sp>
      <p:pic>
        <p:nvPicPr>
          <p:cNvPr id="1032" name="Picture 10" descr="transparent_baggrund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97" y="5857388"/>
            <a:ext cx="2843590" cy="334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13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D5240A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7D130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 sz="2000">
          <a:solidFill>
            <a:srgbClr val="7D130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5240A"/>
        </a:buClr>
        <a:buFont typeface="Arial" charset="0"/>
        <a:buChar char="&gt;"/>
        <a:defRPr>
          <a:solidFill>
            <a:srgbClr val="7D1306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3" y="1058634"/>
            <a:ext cx="9905998" cy="4707662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a-DK">
              <a:solidFill>
                <a:srgbClr val="FFFFFF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>
                <a:solidFill>
                  <a:srgbClr val="FF0000"/>
                </a:solidFill>
              </a:rPr>
              <a:t>Mere end bare en opsparing…</a:t>
            </a:r>
            <a:endParaRPr lang="da-DK" dirty="0">
              <a:solidFill>
                <a:srgbClr val="FF0000"/>
              </a:solidFill>
            </a:endParaRP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88"/>
          <a:stretch/>
        </p:blipFill>
        <p:spPr>
          <a:xfrm>
            <a:off x="4160912" y="1156276"/>
            <a:ext cx="5156298" cy="4512378"/>
          </a:xfrm>
          <a:prstGeom prst="rect">
            <a:avLst/>
          </a:prstGeom>
        </p:spPr>
      </p:pic>
      <p:sp>
        <p:nvSpPr>
          <p:cNvPr id="9" name="Rektangel med afrundet, diagonalt hjørne 8"/>
          <p:cNvSpPr/>
          <p:nvPr/>
        </p:nvSpPr>
        <p:spPr>
          <a:xfrm>
            <a:off x="540423" y="1684273"/>
            <a:ext cx="5256584" cy="3256895"/>
          </a:xfrm>
          <a:prstGeom prst="round2DiagRect">
            <a:avLst>
              <a:gd name="adj1" fmla="val 17445"/>
              <a:gd name="adj2" fmla="val 0"/>
            </a:avLst>
          </a:prstGeom>
          <a:solidFill>
            <a:srgbClr val="E3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85838" fontAlgn="base">
              <a:spcBef>
                <a:spcPct val="0"/>
              </a:spcBef>
              <a:spcAft>
                <a:spcPct val="0"/>
              </a:spcAft>
            </a:pPr>
            <a:r>
              <a:rPr lang="da-DK" sz="4000" b="1" dirty="0">
                <a:solidFill>
                  <a:srgbClr val="FFFFFF"/>
                </a:solidFill>
                <a:cs typeface="Arial" panose="020B0604020202020204" pitchFamily="34" charset="0"/>
              </a:rPr>
              <a:t>Du er forsikret, hvis uheldet er ude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z="1050" dirty="0">
              <a:solidFill>
                <a:srgbClr val="FFFF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a-DK" sz="1400" dirty="0">
              <a:solidFill>
                <a:srgbClr val="FFFF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dirty="0" smtClean="0">
                <a:solidFill>
                  <a:srgbClr val="FFFFFF"/>
                </a:solidFill>
              </a:rPr>
              <a:t>Se </a:t>
            </a:r>
            <a:r>
              <a:rPr lang="da-DK" dirty="0">
                <a:solidFill>
                  <a:srgbClr val="FFFFFF"/>
                </a:solidFill>
              </a:rPr>
              <a:t>hvordan </a:t>
            </a:r>
            <a:r>
              <a:rPr lang="da-DK" dirty="0" smtClean="0">
                <a:solidFill>
                  <a:srgbClr val="FFFFFF"/>
                </a:solidFill>
              </a:rPr>
              <a:t>på industrienspension.dk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dirty="0" smtClean="0">
                <a:solidFill>
                  <a:srgbClr val="FFFFFF"/>
                </a:solidFill>
              </a:rPr>
              <a:t>eller ring:</a:t>
            </a:r>
            <a:endParaRPr lang="da-DK" dirty="0">
              <a:solidFill>
                <a:srgbClr val="FFFF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a-DK" sz="2400" dirty="0" smtClean="0">
              <a:solidFill>
                <a:srgbClr val="FFFFFF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2400" dirty="0" smtClean="0">
                <a:solidFill>
                  <a:srgbClr val="FFFFFF"/>
                </a:solidFill>
              </a:rPr>
              <a:t>70 </a:t>
            </a:r>
            <a:r>
              <a:rPr lang="da-DK" sz="2400" dirty="0">
                <a:solidFill>
                  <a:srgbClr val="FFFFFF"/>
                </a:solidFill>
              </a:rPr>
              <a:t>33 70 70 </a:t>
            </a:r>
          </a:p>
        </p:txBody>
      </p:sp>
    </p:spTree>
    <p:extLst>
      <p:ext uri="{BB962C8B-B14F-4D97-AF65-F5344CB8AC3E}">
        <p14:creationId xmlns:p14="http://schemas.microsoft.com/office/powerpoint/2010/main" val="391676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4">
      <a:dk1>
        <a:srgbClr val="7D1306"/>
      </a:dk1>
      <a:lt1>
        <a:srgbClr val="FFFFFF"/>
      </a:lt1>
      <a:dk2>
        <a:srgbClr val="D5240A"/>
      </a:dk2>
      <a:lt2>
        <a:srgbClr val="808080"/>
      </a:lt2>
      <a:accent1>
        <a:srgbClr val="91BB01"/>
      </a:accent1>
      <a:accent2>
        <a:srgbClr val="618306"/>
      </a:accent2>
      <a:accent3>
        <a:srgbClr val="FFFFFF"/>
      </a:accent3>
      <a:accent4>
        <a:srgbClr val="6A0E04"/>
      </a:accent4>
      <a:accent5>
        <a:srgbClr val="C7DAAA"/>
      </a:accent5>
      <a:accent6>
        <a:srgbClr val="577605"/>
      </a:accent6>
      <a:hlink>
        <a:srgbClr val="E06100"/>
      </a:hlink>
      <a:folHlink>
        <a:srgbClr val="15586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7D1306"/>
        </a:dk1>
        <a:lt1>
          <a:srgbClr val="FFFFFF"/>
        </a:lt1>
        <a:dk2>
          <a:srgbClr val="D5240A"/>
        </a:dk2>
        <a:lt2>
          <a:srgbClr val="808080"/>
        </a:lt2>
        <a:accent1>
          <a:srgbClr val="F8D5CD"/>
        </a:accent1>
        <a:accent2>
          <a:srgbClr val="E06100"/>
        </a:accent2>
        <a:accent3>
          <a:srgbClr val="FFFFFF"/>
        </a:accent3>
        <a:accent4>
          <a:srgbClr val="6A0E04"/>
        </a:accent4>
        <a:accent5>
          <a:srgbClr val="FBE7E3"/>
        </a:accent5>
        <a:accent6>
          <a:srgbClr val="CB5700"/>
        </a:accent6>
        <a:hlink>
          <a:srgbClr val="237894"/>
        </a:hlink>
        <a:folHlink>
          <a:srgbClr val="729D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7D1306"/>
        </a:dk1>
        <a:lt1>
          <a:srgbClr val="FFFFFF"/>
        </a:lt1>
        <a:dk2>
          <a:srgbClr val="D5240A"/>
        </a:dk2>
        <a:lt2>
          <a:srgbClr val="808080"/>
        </a:lt2>
        <a:accent1>
          <a:srgbClr val="91BB01"/>
        </a:accent1>
        <a:accent2>
          <a:srgbClr val="618306"/>
        </a:accent2>
        <a:accent3>
          <a:srgbClr val="FFFFFF"/>
        </a:accent3>
        <a:accent4>
          <a:srgbClr val="6A0E04"/>
        </a:accent4>
        <a:accent5>
          <a:srgbClr val="C7DAAA"/>
        </a:accent5>
        <a:accent6>
          <a:srgbClr val="577605"/>
        </a:accent6>
        <a:hlink>
          <a:srgbClr val="E06100"/>
        </a:hlink>
        <a:folHlink>
          <a:srgbClr val="15586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Standarddesign</vt:lpstr>
      <vt:lpstr>Mere end bare en opsparing…</vt:lpstr>
    </vt:vector>
  </TitlesOfParts>
  <Company>Industriens Pension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Maja Plesner</dc:creator>
  <cp:lastModifiedBy>Maja Plesner</cp:lastModifiedBy>
  <cp:revision>7</cp:revision>
  <dcterms:created xsi:type="dcterms:W3CDTF">2014-11-07T11:29:54Z</dcterms:created>
  <dcterms:modified xsi:type="dcterms:W3CDTF">2014-11-07T13:11:43Z</dcterms:modified>
</cp:coreProperties>
</file>